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4" r:id="rId4"/>
    <p:sldId id="275" r:id="rId5"/>
    <p:sldId id="274" r:id="rId6"/>
    <p:sldId id="277" r:id="rId7"/>
    <p:sldId id="276" r:id="rId8"/>
    <p:sldId id="278" r:id="rId9"/>
    <p:sldId id="273" r:id="rId1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54" autoAdjust="0"/>
  </p:normalViewPr>
  <p:slideViewPr>
    <p:cSldViewPr>
      <p:cViewPr varScale="1">
        <p:scale>
          <a:sx n="99" d="100"/>
          <a:sy n="99" d="100"/>
        </p:scale>
        <p:origin x="1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0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2BEE6-65E2-4E8E-90B2-28E8B498AEB9}" type="datetimeFigureOut">
              <a:rPr lang="en-CA" smtClean="0"/>
              <a:t>2023-05-02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2D0CC-5BC9-4512-8F03-73139F650E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70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2D0CC-5BC9-4512-8F03-73139F650E1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94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2D0CC-5BC9-4512-8F03-73139F650E1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20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Joey Acott\Projects\windsor powerpoint backgroun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263063" cy="70199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4957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HERE TO ADD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43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ADD SUBTITLE</a:t>
            </a:r>
            <a:endParaRPr lang="en-CA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5637"/>
            <a:ext cx="8229600" cy="1143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10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pic>
        <p:nvPicPr>
          <p:cNvPr id="7" name="Picture 6" descr="city powerpoint 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11363"/>
            <a:ext cx="4038600" cy="30480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11363"/>
            <a:ext cx="4038600" cy="30480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pic>
        <p:nvPicPr>
          <p:cNvPr id="8" name="Picture 7" descr="city powerpoint 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5637"/>
            <a:ext cx="8229600" cy="1143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ty powerpoint 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5637"/>
            <a:ext cx="8229600" cy="1143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7048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0292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382270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Picture 7" descr="city powerpoint 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3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730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10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 descr="city powerpoint 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0"/>
            <a:ext cx="8153400" cy="1470025"/>
          </a:xfrm>
        </p:spPr>
        <p:txBody>
          <a:bodyPr>
            <a:normAutofit/>
          </a:bodyPr>
          <a:lstStyle/>
          <a:p>
            <a:r>
              <a:rPr lang="en-CA" sz="3200" dirty="0" smtClean="0"/>
              <a:t>575 RIVERSIDE DR </a:t>
            </a:r>
            <a:r>
              <a:rPr lang="en-CA" sz="3200" dirty="0"/>
              <a:t>E</a:t>
            </a:r>
            <a:r>
              <a:rPr lang="en-CA" sz="3200" dirty="0" smtClean="0"/>
              <a:t> – OTR 23-5067</a:t>
            </a:r>
            <a:endParaRPr lang="en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343400"/>
            <a:ext cx="8534400" cy="17526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Building By-law Officer: Peter </a:t>
            </a:r>
            <a:r>
              <a:rPr lang="en-CA" dirty="0" err="1" smtClean="0"/>
              <a:t>Quaglia</a:t>
            </a:r>
            <a:endParaRPr lang="en-CA" dirty="0" smtClean="0"/>
          </a:p>
          <a:p>
            <a:r>
              <a:rPr lang="en-CA" dirty="0" smtClean="0"/>
              <a:t>Inspection Completed: January 17, 2023</a:t>
            </a:r>
          </a:p>
          <a:p>
            <a:r>
              <a:rPr lang="en-CA" dirty="0" smtClean="0"/>
              <a:t>OTR Issued: January 17, 2023</a:t>
            </a:r>
            <a:endParaRPr lang="en-US" dirty="0" smtClean="0"/>
          </a:p>
          <a:p>
            <a:r>
              <a:rPr lang="en-US" dirty="0" smtClean="0"/>
              <a:t>Property Standards Committee Meeting</a:t>
            </a:r>
            <a:r>
              <a:rPr lang="en-US" smtClean="0"/>
              <a:t>: May 2, </a:t>
            </a:r>
            <a:r>
              <a:rPr lang="en-US" dirty="0" smtClean="0"/>
              <a:t>2023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228600"/>
            <a:ext cx="84582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u="sng" dirty="0" smtClean="0"/>
              <a:t>SUMMARY OF EVENTS</a:t>
            </a:r>
            <a:endParaRPr lang="en-CA" sz="2100" u="sng" dirty="0"/>
          </a:p>
          <a:p>
            <a:pPr marL="0" indent="0">
              <a:buNone/>
            </a:pPr>
            <a:endParaRPr lang="en-US" sz="1600" u="sng" dirty="0" smtClean="0"/>
          </a:p>
          <a:p>
            <a:pPr marL="0" indent="0">
              <a:buNone/>
            </a:pPr>
            <a:r>
              <a:rPr lang="en-US" sz="1600" dirty="0" smtClean="0"/>
              <a:t>January 17, 2023 – Site inspection at 9:00 AM.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Attended property to complete follow up inspection in continued effort to gain compliance at historically problematic property. Observed </a:t>
            </a:r>
            <a:r>
              <a:rPr lang="en-US" sz="1600" dirty="0"/>
              <a:t>the multi-unit residential </a:t>
            </a:r>
            <a:r>
              <a:rPr lang="en-US" sz="1600" dirty="0" smtClean="0"/>
              <a:t>building continues to present as </a:t>
            </a:r>
            <a:r>
              <a:rPr lang="en-US" sz="1600" dirty="0"/>
              <a:t>vacant and </a:t>
            </a:r>
            <a:r>
              <a:rPr lang="en-US" sz="1600" dirty="0" smtClean="0"/>
              <a:t>derelict / neglected for a period of more than 120 days.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I observed the following property standard </a:t>
            </a:r>
            <a:r>
              <a:rPr lang="en-US" sz="1600" dirty="0" smtClean="0"/>
              <a:t>defects pursuant to By-Law 9-2019: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Sections 1.6 &amp; 1.7</a:t>
            </a:r>
          </a:p>
          <a:p>
            <a:pPr marL="0" indent="0">
              <a:buNone/>
            </a:pPr>
            <a:r>
              <a:rPr lang="en-US" sz="1600" dirty="0"/>
              <a:t>1. Defective concrete block / missing mortar at foundations walls of main building and exterior walls of accessory structure.</a:t>
            </a:r>
          </a:p>
          <a:p>
            <a:pPr marL="0" indent="0">
              <a:buNone/>
            </a:pPr>
            <a:r>
              <a:rPr lang="en-US" sz="1600" dirty="0"/>
              <a:t>2. Defective </a:t>
            </a:r>
            <a:r>
              <a:rPr lang="en-US" sz="1600" dirty="0" smtClean="0"/>
              <a:t>/ missing </a:t>
            </a:r>
            <a:r>
              <a:rPr lang="en-US" sz="1600" dirty="0"/>
              <a:t>siding at main building and accessory structure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Sections 1.8 &amp; 3.4</a:t>
            </a:r>
          </a:p>
          <a:p>
            <a:pPr marL="0" indent="0">
              <a:buNone/>
            </a:pPr>
            <a:r>
              <a:rPr lang="en-US" sz="1600" dirty="0"/>
              <a:t>1. Several windows and exterior doors beyond life span and in need of repair / replacement.</a:t>
            </a:r>
          </a:p>
          <a:p>
            <a:pPr marL="0" indent="0">
              <a:buNone/>
            </a:pPr>
            <a:r>
              <a:rPr lang="en-US" sz="1600" dirty="0"/>
              <a:t>2. Defective overhead door to accessory structure.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Sections 1.9, 1.10, 1.11, 1.12</a:t>
            </a:r>
          </a:p>
          <a:p>
            <a:pPr marL="0" indent="0">
              <a:buNone/>
            </a:pPr>
            <a:r>
              <a:rPr lang="en-US" sz="1600" dirty="0"/>
              <a:t>1. Missing handrail at front and rear doors</a:t>
            </a:r>
          </a:p>
          <a:p>
            <a:pPr marL="0" indent="0">
              <a:buNone/>
            </a:pPr>
            <a:r>
              <a:rPr lang="en-US" sz="1600" dirty="0"/>
              <a:t>2. Missing rear exterior stairs; rear 2nd floor deck / balcony / canopy poorly repaired containing defective / deteriorated materials. Permit with engineer's report / scope of work required for required repairs / replacement.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Section 1.14</a:t>
            </a:r>
          </a:p>
          <a:p>
            <a:pPr marL="0" indent="0">
              <a:buNone/>
            </a:pPr>
            <a:r>
              <a:rPr lang="en-US" sz="1600" dirty="0"/>
              <a:t>1. Defective asphalt roof, soffits and fascia.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Sections 1.15 &amp; 1.32 </a:t>
            </a:r>
          </a:p>
          <a:p>
            <a:pPr marL="0" indent="0">
              <a:buNone/>
            </a:pPr>
            <a:r>
              <a:rPr lang="en-US" sz="1600" dirty="0"/>
              <a:t>1. Missing / defective / deteriorated eaves troughs and down spouts throughout.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Order to Repair issued and sent registered mail same day as inspection with compliance date of </a:t>
            </a:r>
            <a:r>
              <a:rPr lang="en-US" sz="1600" b="1" u="sng" dirty="0" smtClean="0"/>
              <a:t>February 16, 2023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45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95300" y="5217159"/>
            <a:ext cx="3657600" cy="88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1. Rear accessory structure.</a:t>
            </a:r>
            <a:endParaRPr lang="en-CA" sz="12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92756" y="5208315"/>
            <a:ext cx="365252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798"/>
            <a:ext cx="3664190" cy="48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95300" y="5217159"/>
            <a:ext cx="3657600" cy="88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2</a:t>
            </a:r>
            <a:r>
              <a:rPr lang="en-US" sz="1200" dirty="0" smtClean="0"/>
              <a:t>. Front of building (North elevation).</a:t>
            </a:r>
            <a:endParaRPr lang="en-CA" sz="12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92756" y="5208315"/>
            <a:ext cx="365252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3</a:t>
            </a:r>
            <a:r>
              <a:rPr lang="en-US" sz="1200" dirty="0" smtClean="0"/>
              <a:t>. Rear of building (South elevation).</a:t>
            </a:r>
            <a:endParaRPr lang="en-US" sz="1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29" y="364850"/>
            <a:ext cx="3632599" cy="4843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90" y="364850"/>
            <a:ext cx="3632599" cy="484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142999" y="5217159"/>
            <a:ext cx="6740463" cy="88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4</a:t>
            </a:r>
            <a:r>
              <a:rPr lang="en-US" sz="1200" dirty="0" smtClean="0"/>
              <a:t>. Side </a:t>
            </a:r>
            <a:r>
              <a:rPr lang="en-US" sz="1200" dirty="0"/>
              <a:t>of building </a:t>
            </a:r>
            <a:r>
              <a:rPr lang="en-US" sz="1200" dirty="0" smtClean="0"/>
              <a:t>(East </a:t>
            </a:r>
            <a:r>
              <a:rPr lang="en-US" sz="1200" dirty="0"/>
              <a:t>elevation).</a:t>
            </a:r>
          </a:p>
          <a:p>
            <a:pPr marL="0" indent="0">
              <a:buNone/>
            </a:pPr>
            <a:endParaRPr lang="en-CA" sz="1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80999"/>
            <a:ext cx="6359462" cy="47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142999" y="5217159"/>
            <a:ext cx="6740463" cy="88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5</a:t>
            </a:r>
            <a:r>
              <a:rPr lang="en-US" sz="1200" dirty="0" smtClean="0"/>
              <a:t>. Side </a:t>
            </a:r>
            <a:r>
              <a:rPr lang="en-US" sz="1200" dirty="0"/>
              <a:t>of building </a:t>
            </a:r>
            <a:r>
              <a:rPr lang="en-US" sz="1200" dirty="0" smtClean="0"/>
              <a:t>(West </a:t>
            </a:r>
            <a:r>
              <a:rPr lang="en-US" sz="1200" dirty="0"/>
              <a:t>elevation).</a:t>
            </a:r>
            <a:endParaRPr lang="en-CA" sz="1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77" y="195265"/>
            <a:ext cx="34861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142999" y="5217159"/>
            <a:ext cx="6740463" cy="88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6</a:t>
            </a:r>
            <a:r>
              <a:rPr lang="en-US" sz="1200" dirty="0" smtClean="0"/>
              <a:t>. Roof line close up at side of building (West elevation).</a:t>
            </a:r>
            <a:endParaRPr lang="en-US" sz="1200" dirty="0"/>
          </a:p>
          <a:p>
            <a:pPr marL="0" indent="0">
              <a:buNone/>
            </a:pPr>
            <a:endParaRPr lang="en-CA" sz="1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56" y="304800"/>
            <a:ext cx="3543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95300" y="5217159"/>
            <a:ext cx="3657600" cy="88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7</a:t>
            </a:r>
            <a:r>
              <a:rPr lang="en-US" sz="1200" dirty="0" smtClean="0"/>
              <a:t>. </a:t>
            </a:r>
            <a:r>
              <a:rPr lang="en-US" sz="1200" dirty="0"/>
              <a:t>Side of building </a:t>
            </a:r>
            <a:r>
              <a:rPr lang="en-US" sz="1200" dirty="0" smtClean="0"/>
              <a:t>(West </a:t>
            </a:r>
            <a:r>
              <a:rPr lang="en-US" sz="1200" dirty="0"/>
              <a:t>elevation).</a:t>
            </a:r>
            <a:endParaRPr lang="en-CA" sz="12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92756" y="5208315"/>
            <a:ext cx="365252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8</a:t>
            </a:r>
            <a:r>
              <a:rPr lang="en-US" sz="1200" dirty="0" smtClean="0"/>
              <a:t>. Foundation wall close </a:t>
            </a:r>
            <a:r>
              <a:rPr lang="en-US" sz="1200" dirty="0"/>
              <a:t>up at side of building </a:t>
            </a:r>
            <a:r>
              <a:rPr lang="en-US" sz="1200" dirty="0" smtClean="0"/>
              <a:t>(West </a:t>
            </a:r>
            <a:r>
              <a:rPr lang="en-US" sz="1200" dirty="0"/>
              <a:t>elevation).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798"/>
            <a:ext cx="3674994" cy="4899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32" y="304798"/>
            <a:ext cx="3779994" cy="48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52400" y="152400"/>
            <a:ext cx="88392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u="sng" dirty="0" smtClean="0"/>
              <a:t>CURRENT COMPLIANCE STATUS</a:t>
            </a:r>
            <a:endParaRPr lang="en-CA" sz="1600" u="sng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Status of defects:</a:t>
            </a:r>
          </a:p>
          <a:p>
            <a:pPr marL="0" indent="0">
              <a:buNone/>
            </a:pPr>
            <a:endParaRPr lang="en-US" sz="1200" u="sng" dirty="0" smtClean="0"/>
          </a:p>
          <a:p>
            <a:pPr marL="0" indent="0">
              <a:buNone/>
            </a:pPr>
            <a:r>
              <a:rPr lang="en-US" sz="1200" u="sng" dirty="0" smtClean="0"/>
              <a:t>Sections </a:t>
            </a:r>
            <a:r>
              <a:rPr lang="en-US" sz="1200" u="sng" dirty="0"/>
              <a:t>1.6 &amp; </a:t>
            </a:r>
            <a:r>
              <a:rPr lang="en-US" sz="1200" u="sng" dirty="0" smtClean="0"/>
              <a:t>1.7 </a:t>
            </a:r>
            <a:endParaRPr lang="en-US" sz="1200" u="sng" dirty="0"/>
          </a:p>
          <a:p>
            <a:pPr marL="0" indent="0">
              <a:buNone/>
            </a:pPr>
            <a:r>
              <a:rPr lang="en-US" sz="1200" dirty="0" smtClean="0"/>
              <a:t>1. Defective </a:t>
            </a:r>
            <a:r>
              <a:rPr lang="en-US" sz="1200" dirty="0"/>
              <a:t>concrete block / missing mortar at foundations walls of main building and exterior walls of accessory structure</a:t>
            </a:r>
            <a:r>
              <a:rPr lang="en-US" sz="1200" dirty="0" smtClean="0"/>
              <a:t>. </a:t>
            </a:r>
          </a:p>
          <a:p>
            <a:pPr marL="0" indent="0">
              <a:buNone/>
            </a:pPr>
            <a:r>
              <a:rPr lang="en-US" sz="1200" b="1" dirty="0" smtClean="0"/>
              <a:t>NO ACTION TAKEN – NOT IN COMPLIANCE.</a:t>
            </a:r>
            <a:endParaRPr lang="en-US" sz="1200" b="1" dirty="0"/>
          </a:p>
          <a:p>
            <a:pPr marL="0" indent="0">
              <a:buNone/>
            </a:pPr>
            <a:r>
              <a:rPr lang="en-US" sz="1200" dirty="0"/>
              <a:t>2. Defective missing siding at main building and accessory </a:t>
            </a:r>
            <a:r>
              <a:rPr lang="en-US" sz="1200" dirty="0" smtClean="0"/>
              <a:t>structure. </a:t>
            </a:r>
            <a:r>
              <a:rPr lang="en-US" sz="1200" b="1" dirty="0"/>
              <a:t>NO ACTION TAKEN – NOT IN COMPLIANCE.</a:t>
            </a:r>
          </a:p>
          <a:p>
            <a:pPr marL="0" indent="0">
              <a:buNone/>
            </a:pPr>
            <a:endParaRPr lang="en-US" sz="1200" u="sng" dirty="0" smtClean="0"/>
          </a:p>
          <a:p>
            <a:pPr marL="0" indent="0">
              <a:buNone/>
            </a:pPr>
            <a:r>
              <a:rPr lang="en-US" sz="1200" u="sng" dirty="0" smtClean="0"/>
              <a:t>Sections </a:t>
            </a:r>
            <a:r>
              <a:rPr lang="en-US" sz="1200" u="sng" dirty="0"/>
              <a:t>1.8 &amp; 3.4</a:t>
            </a:r>
          </a:p>
          <a:p>
            <a:pPr marL="0" indent="0">
              <a:buNone/>
            </a:pPr>
            <a:r>
              <a:rPr lang="en-US" sz="1200" dirty="0"/>
              <a:t>1. Several windows and exterior doors beyond life span and in need of repair / replacement</a:t>
            </a:r>
            <a:r>
              <a:rPr lang="en-US" sz="1200" dirty="0" smtClean="0"/>
              <a:t>. </a:t>
            </a:r>
            <a:r>
              <a:rPr lang="en-US" sz="1200" b="1" dirty="0"/>
              <a:t>NO ACTION TAKEN – NOT IN COMPLIANCE.</a:t>
            </a:r>
          </a:p>
          <a:p>
            <a:pPr marL="0" indent="0">
              <a:buNone/>
            </a:pPr>
            <a:r>
              <a:rPr lang="en-US" sz="1200" dirty="0" smtClean="0"/>
              <a:t>2</a:t>
            </a:r>
            <a:r>
              <a:rPr lang="en-US" sz="1200" dirty="0"/>
              <a:t>. Defective overhead door to accessory structure</a:t>
            </a:r>
            <a:r>
              <a:rPr lang="en-US" sz="1200" dirty="0" smtClean="0"/>
              <a:t>. </a:t>
            </a:r>
            <a:r>
              <a:rPr lang="en-US" sz="1200" b="1" dirty="0"/>
              <a:t>NO ACTION TAKEN – NOT IN COMPLIANCE.</a:t>
            </a:r>
          </a:p>
          <a:p>
            <a:pPr marL="0" indent="0">
              <a:buNone/>
            </a:pPr>
            <a:endParaRPr lang="en-US" sz="1200" u="sng" dirty="0" smtClean="0"/>
          </a:p>
          <a:p>
            <a:pPr marL="0" indent="0">
              <a:buNone/>
            </a:pPr>
            <a:r>
              <a:rPr lang="en-US" sz="1200" u="sng" dirty="0" smtClean="0"/>
              <a:t>Sections </a:t>
            </a:r>
            <a:r>
              <a:rPr lang="en-US" sz="1200" u="sng" dirty="0"/>
              <a:t>1.9, 1.10, 1.11, 1.12</a:t>
            </a:r>
          </a:p>
          <a:p>
            <a:pPr marL="0" indent="0">
              <a:buNone/>
            </a:pPr>
            <a:r>
              <a:rPr lang="en-US" sz="1200" dirty="0"/>
              <a:t>1. Missing handrail at front and rear </a:t>
            </a:r>
            <a:r>
              <a:rPr lang="en-US" sz="1200" dirty="0" smtClean="0"/>
              <a:t>doors. </a:t>
            </a:r>
            <a:r>
              <a:rPr lang="en-US" sz="1200" b="1" dirty="0"/>
              <a:t>NO ACTION TAKEN – NOT IN COMPLIANCE.</a:t>
            </a:r>
          </a:p>
          <a:p>
            <a:pPr marL="0" indent="0">
              <a:buNone/>
            </a:pPr>
            <a:r>
              <a:rPr lang="en-US" sz="1200" dirty="0" smtClean="0"/>
              <a:t>2</a:t>
            </a:r>
            <a:r>
              <a:rPr lang="en-US" sz="1200" dirty="0"/>
              <a:t>. Missing rear exterior stairs; rear 2nd floor deck / balcony / canopy poorly repaired containing defective / deteriorated materials. Permit with engineer's report / scope of work required for required repairs / replacement</a:t>
            </a:r>
            <a:r>
              <a:rPr lang="en-US" sz="1200" dirty="0" smtClean="0"/>
              <a:t>. </a:t>
            </a:r>
            <a:r>
              <a:rPr lang="en-US" sz="1200" b="1" dirty="0"/>
              <a:t>NO ACTION </a:t>
            </a:r>
            <a:r>
              <a:rPr lang="en-US" sz="1200" b="1" dirty="0" smtClean="0"/>
              <a:t>TAKEN; NO RECORD OF PERMIT APPLICATION IN CLOUDPERMIT OR AMANDA </a:t>
            </a:r>
            <a:r>
              <a:rPr lang="en-US" sz="1200" b="1" dirty="0"/>
              <a:t>– NOT IN COMPLIANCE.</a:t>
            </a:r>
          </a:p>
          <a:p>
            <a:pPr marL="0" indent="0">
              <a:buNone/>
            </a:pPr>
            <a:r>
              <a:rPr lang="en-US" sz="1200" dirty="0" smtClean="0"/>
              <a:t> </a:t>
            </a:r>
            <a:endParaRPr lang="en-US" sz="1200" dirty="0"/>
          </a:p>
          <a:p>
            <a:pPr marL="0" indent="0">
              <a:buNone/>
            </a:pPr>
            <a:r>
              <a:rPr lang="en-US" sz="1200" u="sng" dirty="0" smtClean="0"/>
              <a:t>Section </a:t>
            </a:r>
            <a:r>
              <a:rPr lang="en-US" sz="1200" u="sng" dirty="0"/>
              <a:t>1.14</a:t>
            </a:r>
          </a:p>
          <a:p>
            <a:pPr marL="0" indent="0">
              <a:buNone/>
            </a:pPr>
            <a:r>
              <a:rPr lang="en-US" sz="1200" dirty="0" smtClean="0"/>
              <a:t>1. Defective asphalt roof, soffits and fascia. </a:t>
            </a:r>
            <a:r>
              <a:rPr lang="en-US" sz="1200" b="1" dirty="0"/>
              <a:t>NO ACTION TAKEN – NOT IN COMPLIANCE.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u="sng" dirty="0" smtClean="0"/>
              <a:t>Sections </a:t>
            </a:r>
            <a:r>
              <a:rPr lang="en-US" sz="1200" u="sng" dirty="0"/>
              <a:t>1.15 &amp; 1.32 </a:t>
            </a:r>
          </a:p>
          <a:p>
            <a:pPr marL="0" indent="0">
              <a:buNone/>
            </a:pPr>
            <a:r>
              <a:rPr lang="en-US" sz="1200" dirty="0"/>
              <a:t>1. Missing / defective / deteriorated eaves troughs and down spouts throughout</a:t>
            </a:r>
            <a:r>
              <a:rPr lang="en-US" sz="1200" dirty="0" smtClean="0"/>
              <a:t>. </a:t>
            </a:r>
            <a:r>
              <a:rPr lang="en-US" sz="1200" b="1" dirty="0"/>
              <a:t>NO ACTION TAKEN – NOT IN COMPLIANCE.</a:t>
            </a:r>
          </a:p>
          <a:p>
            <a:pPr marL="0" indent="0">
              <a:buNone/>
            </a:pPr>
            <a:endParaRPr lang="en-CA" sz="16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of Windsor PowerPoint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A748329082B43BB3D24DF07B3759F" ma:contentTypeVersion="1" ma:contentTypeDescription="Create a new document." ma:contentTypeScope="" ma:versionID="65f85270a9f97592914166fa5c83fcfa">
  <xsd:schema xmlns:xsd="http://www.w3.org/2001/XMLSchema" xmlns:xs="http://www.w3.org/2001/XMLSchema" xmlns:p="http://schemas.microsoft.com/office/2006/metadata/properties" xmlns:ns1="http://schemas.microsoft.com/sharepoint/v3" xmlns:ns2="bb55237b-67ab-442a-8304-7ca41d0b2f8f" targetNamespace="http://schemas.microsoft.com/office/2006/metadata/properties" ma:root="true" ma:fieldsID="b162875fe72ee6556f66635a772928dd" ns1:_="" ns2:_="">
    <xsd:import namespace="http://schemas.microsoft.com/sharepoint/v3"/>
    <xsd:import namespace="bb55237b-67ab-442a-8304-7ca41d0b2f8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internalName="PublishingStartDate">
      <xsd:simpleType>
        <xsd:restriction base="dms:Unknown"/>
      </xsd:simpleType>
    </xsd:element>
    <xsd:element name="PublishingExpirationDate" ma:index="12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5237b-67ab-442a-8304-7ca41d0b2f8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UM Document" ma:contentTypeID="0x0101008E7D34965E047E43BD6EF07C12C1850000612CD1E0E0C66242B8F03054E1A68747" ma:contentTypeVersion="20" ma:contentTypeDescription="" ma:contentTypeScope="" ma:versionID="b91321d70b61569a3ce41aa821ed406e">
  <xsd:schema xmlns:xsd="http://www.w3.org/2001/XMLSchema" xmlns:xs="http://www.w3.org/2001/XMLSchema" xmlns:p="http://schemas.microsoft.com/office/2006/metadata/properties" xmlns:ns2="1a0ba955-24db-4176-9a59-240a59452274" xmlns:ns3="269476da-1ff6-4a8b-b4ba-50b9baabad52" xmlns:ns4="a88c5290-c772-473c-ba69-ea772b6cbf71" xmlns:ns5="d3167391-cca0-4f5a-961c-5b741670d4af" targetNamespace="http://schemas.microsoft.com/office/2006/metadata/properties" ma:root="true" ma:fieldsID="9d91d89b104f2a408bfc3991426c7148" ns2:_="" ns3:_="" ns4:_="" ns5:_="">
    <xsd:import namespace="1a0ba955-24db-4176-9a59-240a59452274"/>
    <xsd:import namespace="269476da-1ff6-4a8b-b4ba-50b9baabad52"/>
    <xsd:import namespace="a88c5290-c772-473c-ba69-ea772b6cbf71"/>
    <xsd:import namespace="d3167391-cca0-4f5a-961c-5b741670d4af"/>
    <xsd:element name="properties">
      <xsd:complexType>
        <xsd:sequence>
          <xsd:element name="documentManagement">
            <xsd:complexType>
              <xsd:all>
                <xsd:element ref="ns2:RelativeUR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MediaServiceDateTaken" minOccurs="0"/>
                <xsd:element ref="ns5:ExcludeFromSearc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ba955-24db-4176-9a59-240a59452274" elementFormDefault="qualified">
    <xsd:import namespace="http://schemas.microsoft.com/office/2006/documentManagement/types"/>
    <xsd:import namespace="http://schemas.microsoft.com/office/infopath/2007/PartnerControls"/>
    <xsd:element name="RelativeURL" ma:index="8" nillable="true" ma:displayName="Relative URL" ma:internalName="RelativeUR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476da-1ff6-4a8b-b4ba-50b9baaba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1fd1efb-31e9-4902-9d80-aee0f38b8e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c5290-c772-473c-ba69-ea772b6cbf7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6b2fda2-cae1-4108-9fdc-45f2cb3bcb36}" ma:internalName="TaxCatchAll" ma:showField="CatchAllData" ma:web="a88c5290-c772-473c-ba69-ea772b6cbf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67391-cca0-4f5a-961c-5b741670d4af" elementFormDefault="qualified">
    <xsd:import namespace="http://schemas.microsoft.com/office/2006/documentManagement/types"/>
    <xsd:import namespace="http://schemas.microsoft.com/office/infopath/2007/PartnerControls"/>
    <xsd:element name="ExcludeFromSearch" ma:index="23" nillable="true" ma:displayName="Exclude From Search" ma:default="0" ma:internalName="ExcludeFromSearch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ativeURL xmlns="1a0ba955-24db-4176-9a59-240a59452274">/documents/city-hall/committees-of-council/advisory-committees/property-standards-committee/575 riverside drive east may 2 2023 presentation.pptx</RelativeURL>
    <lcf76f155ced4ddcb4097134ff3c332f xmlns="269476da-1ff6-4a8b-b4ba-50b9baabad52">
      <Terms xmlns="http://schemas.microsoft.com/office/infopath/2007/PartnerControls"/>
    </lcf76f155ced4ddcb4097134ff3c332f>
    <TaxCatchAll xmlns="a88c5290-c772-473c-ba69-ea772b6cbf71" xsi:nil="true"/>
    <ExcludeFromSearch xmlns="d3167391-cca0-4f5a-961c-5b741670d4af">false</ExcludeFromSearch>
  </documentManagement>
</p:properties>
</file>

<file path=customXml/itemProps1.xml><?xml version="1.0" encoding="utf-8"?>
<ds:datastoreItem xmlns:ds="http://schemas.openxmlformats.org/officeDocument/2006/customXml" ds:itemID="{3989A298-21E8-4692-863C-467B49A9BF06}"/>
</file>

<file path=customXml/itemProps2.xml><?xml version="1.0" encoding="utf-8"?>
<ds:datastoreItem xmlns:ds="http://schemas.openxmlformats.org/officeDocument/2006/customXml" ds:itemID="{EE9AA882-2A55-4B2F-83A2-7C8719A4162D}"/>
</file>

<file path=customXml/itemProps3.xml><?xml version="1.0" encoding="utf-8"?>
<ds:datastoreItem xmlns:ds="http://schemas.openxmlformats.org/officeDocument/2006/customXml" ds:itemID="{4A1727A0-53D7-490D-8F6A-B734FAD6FF38}"/>
</file>

<file path=customXml/itemProps4.xml><?xml version="1.0" encoding="utf-8"?>
<ds:datastoreItem xmlns:ds="http://schemas.openxmlformats.org/officeDocument/2006/customXml" ds:itemID="{34370BD3-6B4E-4821-9829-145171A82B98}"/>
</file>

<file path=docProps/app.xml><?xml version="1.0" encoding="utf-8"?>
<Properties xmlns="http://schemas.openxmlformats.org/officeDocument/2006/extended-properties" xmlns:vt="http://schemas.openxmlformats.org/officeDocument/2006/docPropsVTypes">
  <Template>City of Windsor PowerPoint Blue</Template>
  <TotalTime>423</TotalTime>
  <Words>650</Words>
  <Application>Microsoft Office PowerPoint</Application>
  <PresentationFormat>On-screen Show (4:3)</PresentationFormat>
  <Paragraphs>72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City of Windsor PowerPoint Blue</vt:lpstr>
      <vt:lpstr>575 RIVERSIDE DR E – OTR 23-5067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Windsor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575 RIVERSIDE DRIVE EAST MAY 2 2023 PRESENTATION</dc:title>
  <dc:creator>mcguirj</dc:creator>
  <cp:lastModifiedBy>Kadour, Karen</cp:lastModifiedBy>
  <cp:revision>48</cp:revision>
  <cp:lastPrinted>2023-02-15T13:43:03Z</cp:lastPrinted>
  <dcterms:created xsi:type="dcterms:W3CDTF">2020-05-05T12:04:33Z</dcterms:created>
  <dcterms:modified xsi:type="dcterms:W3CDTF">2023-05-02T17:21:43Z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0x0101008E7D34965E047E43BD6EF07C12C1850000612CD1E0E0C66242B8F03054E1A68747</vt:lpwstr>
  </property>
  <property fmtid="{D5CDD505-2E9C-101B-9397-08002B2CF9AE}" pid="3" name="_dlc_DocIdItemGuid">
    <vt:lpwstr>72f66483-0d93-49b8-bf06-34cd7de36cc9</vt:lpwstr>
  </property>
  <property fmtid="{D5CDD505-2E9C-101B-9397-08002B2CF9AE}" pid="4" name="MediaServiceImageTags">
    <vt:lpwstr/>
  </property>
</Properties>
</file>