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2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DFD5-E38B-47E9-A05B-0C4C60F111C6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94A3-3F2D-4A03-A43D-F2B7807E88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33" y="371475"/>
            <a:ext cx="3810000" cy="4200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13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74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96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4622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34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3843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13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92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4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9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97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23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51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0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32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5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35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i_157251ee0abe75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Accessible</a:t>
            </a:r>
            <a:r>
              <a:rPr lang="en-US" dirty="0" smtClean="0"/>
              <a:t> Outdoor </a:t>
            </a:r>
            <a:r>
              <a:rPr lang="en-US" sz="4500" dirty="0"/>
              <a:t>Exercise</a:t>
            </a:r>
            <a:r>
              <a:rPr lang="en-US" dirty="0" smtClean="0"/>
              <a:t>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 Huron Lodge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5812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631" y="1182291"/>
            <a:ext cx="5305524" cy="4510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071" y="5862918"/>
            <a:ext cx="388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Vertical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062143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138" y="1216909"/>
            <a:ext cx="5194276" cy="4405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7082" y="5809129"/>
            <a:ext cx="340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Lat Pull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8161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755" y="1241638"/>
            <a:ext cx="5293625" cy="450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071" y="5916706"/>
            <a:ext cx="339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Chest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610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144" y="1142725"/>
            <a:ext cx="4265918" cy="4667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753" y="5988424"/>
            <a:ext cx="334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Accessible Single Butterfly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66231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246" y="987674"/>
            <a:ext cx="4048499" cy="44634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8776" y="5611906"/>
            <a:ext cx="3173506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Accessible Reverse Butterfly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663959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0" y="1012902"/>
            <a:ext cx="6694833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33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eelchair,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491490"/>
            <a:ext cx="5840730" cy="5920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901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1068266"/>
            <a:ext cx="5389685" cy="476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6824" y="5907741"/>
            <a:ext cx="49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TriActive</a:t>
            </a:r>
            <a:r>
              <a:rPr lang="en-CA" dirty="0" smtClean="0"/>
              <a:t> Accessible </a:t>
            </a:r>
            <a:r>
              <a:rPr lang="en-CA" dirty="0" err="1" smtClean="0"/>
              <a:t>MultiGym</a:t>
            </a:r>
            <a:r>
              <a:rPr lang="en-CA" dirty="0" smtClean="0"/>
              <a:t> Modular System 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101977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1" y="3899389"/>
            <a:ext cx="2031023" cy="19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7792" y="1237203"/>
            <a:ext cx="3200400" cy="3223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2094" y="4697506"/>
            <a:ext cx="298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Shoulder Wheel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86672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890597"/>
            <a:ext cx="2039816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4260" y="1613391"/>
            <a:ext cx="4946190" cy="227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024" y="3953435"/>
            <a:ext cx="26445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Shoulder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37873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890597"/>
            <a:ext cx="2162908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4362" y="1084856"/>
            <a:ext cx="3613639" cy="3450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953" y="4679576"/>
            <a:ext cx="23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Rotation Station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85641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987311"/>
            <a:ext cx="1995854" cy="1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5377" y="1220886"/>
            <a:ext cx="2716823" cy="3309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4643718"/>
            <a:ext cx="181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Arm Bike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342452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1" y="3925766"/>
            <a:ext cx="1995854" cy="19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3492" y="1232605"/>
            <a:ext cx="2804747" cy="395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5882" y="5262282"/>
            <a:ext cx="21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Foot/Leg Bike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741419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2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75947" y="1112227"/>
            <a:ext cx="5011615" cy="46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6118" y="5791201"/>
            <a:ext cx="502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TriActive</a:t>
            </a:r>
            <a:r>
              <a:rPr lang="en-CA" dirty="0" smtClean="0"/>
              <a:t> Accessible </a:t>
            </a:r>
            <a:r>
              <a:rPr lang="en-CA" dirty="0" err="1" smtClean="0"/>
              <a:t>MultiGym</a:t>
            </a:r>
            <a:r>
              <a:rPr lang="en-CA" dirty="0" smtClean="0"/>
              <a:t> Modular System with E-Line Swivel Seat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65241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00" y="1657350"/>
            <a:ext cx="6809594" cy="3376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907" y="5244354"/>
            <a:ext cx="51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Greenfields Outdoor Fitness Accessible Circuit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02839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356B4859ADC4E886FCB9101624770" ma:contentTypeVersion="2" ma:contentTypeDescription="Create a new document." ma:contentTypeScope="" ma:versionID="fb7997fd7e37ebd5c54b7d4eb3835e11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00c8d0a469878af4e8e0ec47379ae6fa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20" ma:contentTypeDescription="" ma:contentTypeScope="" ma:versionID="b91321d70b61569a3ce41aa821ed406e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xmlns:ns5="d3167391-cca0-4f5a-961c-5b741670d4af" targetNamespace="http://schemas.microsoft.com/office/2006/metadata/properties" ma:root="true" ma:fieldsID="9d91d89b104f2a408bfc3991426c7148" ns2:_="" ns3:_="" ns4:_="" ns5:_="">
    <xsd:import namespace="1a0ba955-24db-4176-9a59-240a59452274"/>
    <xsd:import namespace="269476da-1ff6-4a8b-b4ba-50b9baabad52"/>
    <xsd:import namespace="a88c5290-c772-473c-ba69-ea772b6cbf71"/>
    <xsd:import namespace="d3167391-cca0-4f5a-961c-5b741670d4af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5:ExcludeFromSearc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7391-cca0-4f5a-961c-5b741670d4af" elementFormDefault="qualified">
    <xsd:import namespace="http://schemas.microsoft.com/office/2006/documentManagement/types"/>
    <xsd:import namespace="http://schemas.microsoft.com/office/infopath/2007/PartnerControls"/>
    <xsd:element name="ExcludeFromSearch" ma:index="23" nillable="true" ma:displayName="Exclude From Search" ma:default="0" ma:internalName="ExcludeFrom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/documents/city-hall/committees-of-council/advisory-committees/windsor-accessibility-advisory-committee/accessible outdoor exercise equipment.pptx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  <ExcludeFromSearch xmlns="d3167391-cca0-4f5a-961c-5b741670d4af">false</ExcludeFromSearch>
  </documentManagement>
</p:properties>
</file>

<file path=customXml/itemProps1.xml><?xml version="1.0" encoding="utf-8"?>
<ds:datastoreItem xmlns:ds="http://schemas.openxmlformats.org/officeDocument/2006/customXml" ds:itemID="{A81B165C-ACFB-441E-A53E-069456B6320B}"/>
</file>

<file path=customXml/itemProps2.xml><?xml version="1.0" encoding="utf-8"?>
<ds:datastoreItem xmlns:ds="http://schemas.openxmlformats.org/officeDocument/2006/customXml" ds:itemID="{FAC1F350-91F1-4606-BA6E-F246049DE188}"/>
</file>

<file path=customXml/itemProps3.xml><?xml version="1.0" encoding="utf-8"?>
<ds:datastoreItem xmlns:ds="http://schemas.openxmlformats.org/officeDocument/2006/customXml" ds:itemID="{2AD17B36-D82F-49EF-B76E-573DA45D9E12}"/>
</file>

<file path=customXml/itemProps4.xml><?xml version="1.0" encoding="utf-8"?>
<ds:datastoreItem xmlns:ds="http://schemas.openxmlformats.org/officeDocument/2006/customXml" ds:itemID="{3091E46C-251F-4E17-BC50-3E61E0C0617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57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Accessible Outdoor Exercise Equipment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Outdoor Exercise Equipment</dc:title>
  <dc:creator>charmaine</dc:creator>
  <cp:lastModifiedBy>kadourk</cp:lastModifiedBy>
  <cp:revision>18</cp:revision>
  <dcterms:created xsi:type="dcterms:W3CDTF">2016-09-17T01:38:23Z</dcterms:created>
  <dcterms:modified xsi:type="dcterms:W3CDTF">2016-11-14T16:27:58Z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37531531-1fb2-4739-99f8-b2c4a047a415</vt:lpwstr>
  </property>
</Properties>
</file>